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4" y="1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4E957E-734E-CFEE-128D-F05ADDF05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4F4E7F5-991A-2AFE-049D-DA826C27A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B404D0-B99F-455B-910E-D3D5EF72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682992-95DB-8B07-43BD-BBD1907AD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7867C8-FA32-7C0A-0FED-53D4DB431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112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9308F1-5043-EFDD-D83F-F4F677AB0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0894B55-CFF5-56E4-3F53-14953A696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88807A-CF8E-9F6A-ED2A-CFEA17F3B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B0F1E-425C-FB3C-88D6-B1924932C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DF6EA-DD3D-A4D4-D148-8501E4C44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5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6BF764C-3C9A-1180-2E03-1C84816A7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76B5B02-6CD7-909F-A39E-31E2805A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D649A4-C870-6650-0D13-E708DA832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52C2D3-7A15-42E5-92F2-1BEC2E380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2D730A-CE83-E600-6692-03D984D17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238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CC641C-956E-FEE1-B0D6-853C9DF2F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BC689C-0414-7727-5C5A-99180986D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94CE6C-DDF4-55B8-C570-6935ABA0C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DE2868-1242-C399-2241-B1964973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FDDA33-1785-1C2C-F943-27BEC5864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2924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6268CA-3B76-6E34-90D7-64AAE2BA1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26F22B-2033-7F7C-450F-B2C62EB01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229C30-756F-F66E-5601-E397C5057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C4893D-B258-DC0E-1B28-C75DC8223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01568B-1A4F-5978-8E03-1DFC6F14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2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253C35-6F20-65A5-BE77-E5A011B9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27B31C-E56C-1D3E-09E4-CD9847FDE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AD6799-C168-8693-9B33-F529BB80AD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68A7AB-4130-14AC-AF03-4A9AB7A36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CA439C4-AC50-7461-43AB-EEA231545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6D007F-F8CB-8F55-65C9-9AD0E8624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143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B4A60-E1E5-0330-3D6A-033705DC1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69C936-AC84-5CD9-BA7A-479AA97C9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A84B05A-D540-6F09-DD58-C075B41DC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E13EB46-A33B-EE37-2922-835F61C0E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DFDA9A-E722-4CD1-5E97-3B9AE24C8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C613BF7-FEBE-B1CB-0BD5-BF2A9DB4E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2403655-487F-3652-4083-DA8791682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789EE36-E7D6-BA80-80E1-E2B1A917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3090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F2FB1F-C8C1-133B-A9AF-375BB09A8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34E93CB-ACA1-FBC2-2E77-C0C962A3D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27E076-2E73-0687-238E-64D48DF06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1EF9663-1F0C-0392-6FCB-335B8D902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66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C46D4B0-8370-C245-E337-BCB1596E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745EC92-B7DA-CF6E-414B-E6FEFB1CB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AA2AB7-53CF-FF84-A164-80A773CB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952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341A5A-5501-FD16-E2D3-C07A28699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177F8C-7DD6-6E36-D829-50E33B6E7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95B334-7288-B70A-3E80-A77A2106B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4A61887-F681-E576-A16D-50DF5885D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86CE361-1155-C12E-3046-E6292102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5EAB2C-2593-9C8B-6D50-61829715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536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4F8A2-3D05-A8A2-BD2D-9520C3CC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7BBFCC4-64E5-6E3F-0E1A-34016E47F4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ED2419-3CF7-857C-81ED-BC22E37BC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FB1137-E599-B627-4CEF-2D5B38EF3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158807-72F8-314B-527F-2560BF55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164959-5E4F-89CD-79B4-680E87FCB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852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4BB258E-ABB6-D97D-F4A3-79EEEC8C2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D539A3-BF3F-5C93-E653-68CA96BC4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C0DFA7-99BF-52F8-082C-C587EE4282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D6F1-E5F5-488E-B662-9EBD50480C99}" type="datetimeFigureOut">
              <a:rPr lang="de-DE" smtClean="0"/>
              <a:t>31.08.2023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FE3019-C1DD-6AFB-46F1-BF9EF728D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0C2E5F-9B87-75AA-4AE7-0AF452D60A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71D74-3D0B-463E-AF55-1BC636A969D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45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2C36E0-5E5A-7976-9413-669F5EEF5C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Dibromo-pyrene on Cu(111)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A03FBB-AE5B-F7F7-95D4-7030AD6D53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2023-08-31</a:t>
            </a:r>
          </a:p>
        </p:txBody>
      </p:sp>
    </p:spTree>
    <p:extLst>
      <p:ext uri="{BB962C8B-B14F-4D97-AF65-F5344CB8AC3E}">
        <p14:creationId xmlns:p14="http://schemas.microsoft.com/office/powerpoint/2010/main" val="3326508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C59777-2954-0E24-8E43-5EE23BE7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6E2A5-85EF-E6FA-F7AA-7E8561486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Molecule</a:t>
            </a:r>
            <a:r>
              <a:rPr lang="de-DE" dirty="0"/>
              <a:t>: </a:t>
            </a:r>
            <a:r>
              <a:rPr lang="de-DE" dirty="0" err="1"/>
              <a:t>Dibromo-pyrene</a:t>
            </a:r>
            <a:r>
              <a:rPr lang="de-DE" dirty="0"/>
              <a:t> (DBP)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Structure</a:t>
            </a:r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Surface: </a:t>
            </a:r>
            <a:r>
              <a:rPr lang="de-DE" dirty="0" err="1"/>
              <a:t>Cu</a:t>
            </a:r>
            <a:r>
              <a:rPr lang="de-DE" dirty="0"/>
              <a:t>(111)</a:t>
            </a:r>
          </a:p>
          <a:p>
            <a:r>
              <a:rPr lang="de-DE" dirty="0"/>
              <a:t>Amplitude: ~50pm</a:t>
            </a:r>
          </a:p>
          <a:p>
            <a:r>
              <a:rPr lang="de-DE" dirty="0"/>
              <a:t> Height Range: z=70pm – 235pm in </a:t>
            </a:r>
            <a:r>
              <a:rPr lang="de-DE" dirty="0" err="1"/>
              <a:t>steps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15 </a:t>
            </a:r>
            <a:r>
              <a:rPr lang="de-DE" dirty="0" err="1"/>
              <a:t>pm</a:t>
            </a:r>
            <a:endParaRPr lang="de-DE" dirty="0"/>
          </a:p>
        </p:txBody>
      </p:sp>
      <p:pic>
        <p:nvPicPr>
          <p:cNvPr id="1026" name="Picture 2" descr="No-Image">
            <a:extLst>
              <a:ext uri="{FF2B5EF4-FFF2-40B4-BE49-F238E27FC236}">
                <a16:creationId xmlns:a16="http://schemas.microsoft.com/office/drawing/2014/main" id="{F15BA94B-B633-A489-C3E1-0684E6C66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880" y="2215055"/>
            <a:ext cx="1906314" cy="190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79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F251B711-5C7A-0AF4-A3EB-975B41AEDCA3}"/>
              </a:ext>
            </a:extLst>
          </p:cNvPr>
          <p:cNvGrpSpPr/>
          <p:nvPr/>
        </p:nvGrpSpPr>
        <p:grpSpPr>
          <a:xfrm>
            <a:off x="707353" y="422340"/>
            <a:ext cx="8746167" cy="6323750"/>
            <a:chOff x="707353" y="422340"/>
            <a:chExt cx="8746167" cy="632375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85AEF06-6010-6431-DEBB-B2D67581C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7353" y="422340"/>
              <a:ext cx="2121228" cy="2121228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25C2AE6B-C09B-5701-8257-1C7C0C679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17933" y="435943"/>
              <a:ext cx="2107626" cy="2107626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85247121-510B-0A66-7474-50E9ECB93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14911" y="521212"/>
              <a:ext cx="2121228" cy="2022357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16C1079F-91F7-0C1B-B7F5-A79E47495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32292" y="521213"/>
              <a:ext cx="2121228" cy="2022357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7467832E-F848-11B7-2FB0-5D6E146DE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7574" y="2622472"/>
              <a:ext cx="2121228" cy="2022357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1DF78C2C-E76C-D182-BE68-66EDE118A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935773" y="2622472"/>
              <a:ext cx="2121228" cy="2022357"/>
            </a:xfrm>
            <a:prstGeom prst="rect">
              <a:avLst/>
            </a:prstGeom>
          </p:spPr>
        </p:pic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5BE7A4D0-313D-E164-9339-63E186430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14911" y="2614788"/>
              <a:ext cx="2121228" cy="2022357"/>
            </a:xfrm>
            <a:prstGeom prst="rect">
              <a:avLst/>
            </a:prstGeom>
          </p:spPr>
        </p:pic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C639D4FB-912B-0374-41C0-553BB0980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332292" y="2622472"/>
              <a:ext cx="2121228" cy="2022357"/>
            </a:xfrm>
            <a:prstGeom prst="rect">
              <a:avLst/>
            </a:prstGeom>
          </p:spPr>
        </p:pic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692FCA2B-A745-FE3E-6646-62AE20109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7574" y="4723733"/>
              <a:ext cx="2121228" cy="2022357"/>
            </a:xfrm>
            <a:prstGeom prst="rect">
              <a:avLst/>
            </a:prstGeom>
          </p:spPr>
        </p:pic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F3A6A950-D59E-A483-D544-98EBA6507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897530" y="4723732"/>
              <a:ext cx="2121228" cy="2022357"/>
            </a:xfrm>
            <a:prstGeom prst="rect">
              <a:avLst/>
            </a:prstGeom>
          </p:spPr>
        </p:pic>
        <p:pic>
          <p:nvPicPr>
            <p:cNvPr id="27" name="Grafik 26">
              <a:extLst>
                <a:ext uri="{FF2B5EF4-FFF2-40B4-BE49-F238E27FC236}">
                  <a16:creationId xmlns:a16="http://schemas.microsoft.com/office/drawing/2014/main" id="{30098A71-853E-6410-AAF7-541273189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114911" y="4723732"/>
              <a:ext cx="2121228" cy="2022357"/>
            </a:xfrm>
            <a:prstGeom prst="rect">
              <a:avLst/>
            </a:prstGeom>
          </p:spPr>
        </p:pic>
        <p:pic>
          <p:nvPicPr>
            <p:cNvPr id="29" name="Grafik 28">
              <a:extLst>
                <a:ext uri="{FF2B5EF4-FFF2-40B4-BE49-F238E27FC236}">
                  <a16:creationId xmlns:a16="http://schemas.microsoft.com/office/drawing/2014/main" id="{850164DE-2B4B-984C-A747-C4C723B8E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332292" y="4723731"/>
              <a:ext cx="2121228" cy="2022357"/>
            </a:xfrm>
            <a:prstGeom prst="rect">
              <a:avLst/>
            </a:prstGeom>
          </p:spPr>
        </p:pic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2D6CD9A2-5FEA-20E3-531D-7099F9F20CF5}"/>
                </a:ext>
              </a:extLst>
            </p:cNvPr>
            <p:cNvSpPr txBox="1"/>
            <p:nvPr/>
          </p:nvSpPr>
          <p:spPr>
            <a:xfrm>
              <a:off x="757590" y="46960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598CC4D1-4C33-DB32-3F42-1EAA88F8A5BE}"/>
                </a:ext>
              </a:extLst>
            </p:cNvPr>
            <p:cNvSpPr txBox="1"/>
            <p:nvPr/>
          </p:nvSpPr>
          <p:spPr>
            <a:xfrm>
              <a:off x="3025276" y="46960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3EA0A46F-8DA4-3FF8-2126-3B7FD8B16A79}"/>
                </a:ext>
              </a:extLst>
            </p:cNvPr>
            <p:cNvSpPr txBox="1"/>
            <p:nvPr/>
          </p:nvSpPr>
          <p:spPr>
            <a:xfrm>
              <a:off x="5211202" y="5212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A4EDF498-2610-90A5-4539-0C8C08258E66}"/>
                </a:ext>
              </a:extLst>
            </p:cNvPr>
            <p:cNvSpPr txBox="1"/>
            <p:nvPr/>
          </p:nvSpPr>
          <p:spPr>
            <a:xfrm>
              <a:off x="7408902" y="5212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3BB5C1EA-2786-B1B7-3FEF-32BFC099FA4F}"/>
                </a:ext>
              </a:extLst>
            </p:cNvPr>
            <p:cNvSpPr txBox="1"/>
            <p:nvPr/>
          </p:nvSpPr>
          <p:spPr>
            <a:xfrm>
              <a:off x="757590" y="26224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5</a:t>
              </a: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A6E9A2A7-B641-E32C-6F08-9BBADDEEE161}"/>
                </a:ext>
              </a:extLst>
            </p:cNvPr>
            <p:cNvSpPr txBox="1"/>
            <p:nvPr/>
          </p:nvSpPr>
          <p:spPr>
            <a:xfrm>
              <a:off x="2970333" y="26224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6</a:t>
              </a:r>
            </a:p>
          </p:txBody>
        </p: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5F1EB813-F287-77D9-F208-270CCB582765}"/>
                </a:ext>
              </a:extLst>
            </p:cNvPr>
            <p:cNvSpPr txBox="1"/>
            <p:nvPr/>
          </p:nvSpPr>
          <p:spPr>
            <a:xfrm>
              <a:off x="5206105" y="261478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A86C665F-027C-7846-ECC4-729795F4A384}"/>
                </a:ext>
              </a:extLst>
            </p:cNvPr>
            <p:cNvSpPr txBox="1"/>
            <p:nvPr/>
          </p:nvSpPr>
          <p:spPr>
            <a:xfrm>
              <a:off x="7408902" y="263651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8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223D6CEF-8B5B-76B5-EDF3-F85B932B4334}"/>
                </a:ext>
              </a:extLst>
            </p:cNvPr>
            <p:cNvSpPr txBox="1"/>
            <p:nvPr/>
          </p:nvSpPr>
          <p:spPr>
            <a:xfrm>
              <a:off x="757590" y="472583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</a:t>
              </a:r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D2BE5465-98E9-AAFD-A6CC-527BEC0835ED}"/>
                </a:ext>
              </a:extLst>
            </p:cNvPr>
            <p:cNvSpPr txBox="1"/>
            <p:nvPr/>
          </p:nvSpPr>
          <p:spPr>
            <a:xfrm>
              <a:off x="2935773" y="471769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10</a:t>
              </a:r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6789318A-F1E0-858D-B6E7-B2A8499B2AE0}"/>
                </a:ext>
              </a:extLst>
            </p:cNvPr>
            <p:cNvSpPr txBox="1"/>
            <p:nvPr/>
          </p:nvSpPr>
          <p:spPr>
            <a:xfrm>
              <a:off x="5179063" y="472583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11</a:t>
              </a:r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9F89D453-CE7E-C6C8-71A2-083DBAB9D2F3}"/>
                </a:ext>
              </a:extLst>
            </p:cNvPr>
            <p:cNvSpPr txBox="1"/>
            <p:nvPr/>
          </p:nvSpPr>
          <p:spPr>
            <a:xfrm>
              <a:off x="7408902" y="472583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12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645DC493-4AA3-4A4B-E080-B4DF28A3C277}"/>
                </a:ext>
              </a:extLst>
            </p:cNvPr>
            <p:cNvSpPr txBox="1"/>
            <p:nvPr/>
          </p:nvSpPr>
          <p:spPr>
            <a:xfrm>
              <a:off x="1827646" y="2174236"/>
              <a:ext cx="7248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70pm</a:t>
              </a: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6AEB881-E92B-6BEF-5F2E-21C551EB2A58}"/>
                </a:ext>
              </a:extLst>
            </p:cNvPr>
            <p:cNvSpPr txBox="1"/>
            <p:nvPr/>
          </p:nvSpPr>
          <p:spPr>
            <a:xfrm>
              <a:off x="4032847" y="2174236"/>
              <a:ext cx="7248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85pm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2596CA7F-7D60-E7A3-8951-A22ACBA3E2FC}"/>
                </a:ext>
              </a:extLst>
            </p:cNvPr>
            <p:cNvSpPr txBox="1"/>
            <p:nvPr/>
          </p:nvSpPr>
          <p:spPr>
            <a:xfrm>
              <a:off x="6235204" y="2141970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100pm</a:t>
              </a: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B91E95E0-EBC7-804C-85BD-CABAA3DCC95A}"/>
                </a:ext>
              </a:extLst>
            </p:cNvPr>
            <p:cNvSpPr txBox="1"/>
            <p:nvPr/>
          </p:nvSpPr>
          <p:spPr>
            <a:xfrm>
              <a:off x="4035733" y="4267813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145pm</a:t>
              </a: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6909BF30-0DB3-F223-AAB1-F7AAAFF12697}"/>
                </a:ext>
              </a:extLst>
            </p:cNvPr>
            <p:cNvSpPr txBox="1"/>
            <p:nvPr/>
          </p:nvSpPr>
          <p:spPr>
            <a:xfrm>
              <a:off x="8536558" y="2141970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115pm</a:t>
              </a: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EED433B6-F8BA-A2A4-72F6-C81223ADE990}"/>
                </a:ext>
              </a:extLst>
            </p:cNvPr>
            <p:cNvSpPr txBox="1"/>
            <p:nvPr/>
          </p:nvSpPr>
          <p:spPr>
            <a:xfrm>
              <a:off x="1663262" y="4275497"/>
              <a:ext cx="1009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130pm</a:t>
              </a: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7FE47A72-3212-A1AB-1413-0FF612608B3E}"/>
                </a:ext>
              </a:extLst>
            </p:cNvPr>
            <p:cNvSpPr txBox="1"/>
            <p:nvPr/>
          </p:nvSpPr>
          <p:spPr>
            <a:xfrm>
              <a:off x="6175525" y="4202262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160pm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3301545B-1224-E60F-392D-1CC94D2B8374}"/>
                </a:ext>
              </a:extLst>
            </p:cNvPr>
            <p:cNvSpPr txBox="1"/>
            <p:nvPr/>
          </p:nvSpPr>
          <p:spPr>
            <a:xfrm>
              <a:off x="8450816" y="4202262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175pm</a:t>
              </a:r>
            </a:p>
          </p:txBody>
        </p:sp>
        <p:sp>
          <p:nvSpPr>
            <p:cNvPr id="53" name="Textfeld 52">
              <a:extLst>
                <a:ext uri="{FF2B5EF4-FFF2-40B4-BE49-F238E27FC236}">
                  <a16:creationId xmlns:a16="http://schemas.microsoft.com/office/drawing/2014/main" id="{41C3E0DC-A546-8971-60BC-B9D042DD7F8D}"/>
                </a:ext>
              </a:extLst>
            </p:cNvPr>
            <p:cNvSpPr txBox="1"/>
            <p:nvPr/>
          </p:nvSpPr>
          <p:spPr>
            <a:xfrm>
              <a:off x="1868012" y="6301662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190pm</a:t>
              </a:r>
            </a:p>
          </p:txBody>
        </p: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A097B6C3-0EAA-3762-947B-C72098C51C46}"/>
                </a:ext>
              </a:extLst>
            </p:cNvPr>
            <p:cNvSpPr txBox="1"/>
            <p:nvPr/>
          </p:nvSpPr>
          <p:spPr>
            <a:xfrm>
              <a:off x="4068705" y="6297854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205pm</a:t>
              </a: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67493238-ACAC-44FC-EBFC-4D805454FC71}"/>
                </a:ext>
              </a:extLst>
            </p:cNvPr>
            <p:cNvSpPr txBox="1"/>
            <p:nvPr/>
          </p:nvSpPr>
          <p:spPr>
            <a:xfrm>
              <a:off x="6273980" y="6297854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220pm</a:t>
              </a: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7AA9FAA9-0608-6579-6517-F34FF36688CC}"/>
                </a:ext>
              </a:extLst>
            </p:cNvPr>
            <p:cNvSpPr txBox="1"/>
            <p:nvPr/>
          </p:nvSpPr>
          <p:spPr>
            <a:xfrm>
              <a:off x="8392906" y="6336787"/>
              <a:ext cx="8418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235pm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19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Breitbild</PresentationFormat>
  <Paragraphs>35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Dibromo-pyrene on Cu(111)</vt:lpstr>
      <vt:lpstr>Properties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Dibromo-pyrene on Cu(111)</dc:title>
  <dc:creator>Miguel Wiche</dc:creator>
  <cp:lastModifiedBy>Miguel Wiche</cp:lastModifiedBy>
  <cp:revision>1</cp:revision>
  <dcterms:created xsi:type="dcterms:W3CDTF">2023-08-31T10:08:40Z</dcterms:created>
  <dcterms:modified xsi:type="dcterms:W3CDTF">2023-08-31T12:17:02Z</dcterms:modified>
</cp:coreProperties>
</file>

<file path=docProps/thumbnail.jpeg>
</file>